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8"/>
    <p:restoredTop sz="97539"/>
  </p:normalViewPr>
  <p:slideViewPr>
    <p:cSldViewPr snapToGrid="0" snapToObjects="1" showGuides="1">
      <p:cViewPr varScale="1">
        <p:scale>
          <a:sx n="119" d="100"/>
          <a:sy n="119" d="100"/>
        </p:scale>
        <p:origin x="3024" y="192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4964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73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1192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510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0186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3684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700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556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8677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8685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7600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97BA2-D480-3447-B0B5-A053955C2DE7}" type="datetimeFigureOut">
              <a:rPr lang="it-IT" smtClean="0"/>
              <a:t>01/04/26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8A7CB-3B05-EA48-B26E-57B4C52979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681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DB8CB281-FC6D-BA4D-833C-DC4E48F07FBC}"/>
              </a:ext>
            </a:extLst>
          </p:cNvPr>
          <p:cNvSpPr/>
          <p:nvPr/>
        </p:nvSpPr>
        <p:spPr>
          <a:xfrm>
            <a:off x="0" y="9756742"/>
            <a:ext cx="7559675" cy="942682"/>
          </a:xfrm>
          <a:prstGeom prst="rect">
            <a:avLst/>
          </a:prstGeom>
          <a:solidFill>
            <a:srgbClr val="D9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AFD40FEA-751C-3642-88BB-44FA32ABB4C7}"/>
              </a:ext>
            </a:extLst>
          </p:cNvPr>
          <p:cNvSpPr/>
          <p:nvPr/>
        </p:nvSpPr>
        <p:spPr>
          <a:xfrm>
            <a:off x="0" y="0"/>
            <a:ext cx="7559675" cy="245097"/>
          </a:xfrm>
          <a:prstGeom prst="rect">
            <a:avLst/>
          </a:prstGeom>
          <a:solidFill>
            <a:srgbClr val="D9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EF5D75C-A896-FE4A-A99F-EE6B62EA086D}"/>
              </a:ext>
            </a:extLst>
          </p:cNvPr>
          <p:cNvSpPr txBox="1"/>
          <p:nvPr/>
        </p:nvSpPr>
        <p:spPr>
          <a:xfrm>
            <a:off x="295542" y="9864851"/>
            <a:ext cx="702328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INGRESSO LIBERO</a:t>
            </a:r>
          </a:p>
          <a:p>
            <a:pPr algn="ctr"/>
            <a:r>
              <a:rPr lang="it-IT" sz="1100" dirty="0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 informazioni e prenotazioni: </a:t>
            </a:r>
            <a:r>
              <a:rPr lang="it-IT" sz="1100" dirty="0" err="1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info@sitoazienda.com</a:t>
            </a:r>
            <a:r>
              <a:rPr lang="it-IT" sz="1100" dirty="0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</a:t>
            </a:r>
            <a:r>
              <a:rPr lang="it-IT" sz="1100" dirty="0" err="1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www.sitoazienda.com</a:t>
            </a:r>
            <a:r>
              <a:rPr lang="it-IT" sz="1100" dirty="0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tel. 123.456.78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787BA16-E07C-274F-93F7-A64B5BF92E89}"/>
              </a:ext>
            </a:extLst>
          </p:cNvPr>
          <p:cNvSpPr txBox="1"/>
          <p:nvPr/>
        </p:nvSpPr>
        <p:spPr>
          <a:xfrm>
            <a:off x="400182" y="9259062"/>
            <a:ext cx="6744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Qui inserire testo descrittivo e informazioni sull’evento. 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D4CBBA8-3855-764C-B809-937755846A3C}"/>
              </a:ext>
            </a:extLst>
          </p:cNvPr>
          <p:cNvSpPr/>
          <p:nvPr/>
        </p:nvSpPr>
        <p:spPr>
          <a:xfrm>
            <a:off x="707701" y="422217"/>
            <a:ext cx="402336" cy="47157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39882FC-679F-4C44-9B6F-07FDDAACE658}"/>
              </a:ext>
            </a:extLst>
          </p:cNvPr>
          <p:cNvSpPr/>
          <p:nvPr/>
        </p:nvSpPr>
        <p:spPr>
          <a:xfrm>
            <a:off x="1193180" y="516834"/>
            <a:ext cx="448056" cy="27539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DEF05480-972A-A244-B8AD-14C7B6716DC3}"/>
              </a:ext>
            </a:extLst>
          </p:cNvPr>
          <p:cNvSpPr/>
          <p:nvPr/>
        </p:nvSpPr>
        <p:spPr>
          <a:xfrm>
            <a:off x="1768991" y="422217"/>
            <a:ext cx="246888" cy="47157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B53B0302-C2FD-5D44-82CA-30ED159B9C60}"/>
              </a:ext>
            </a:extLst>
          </p:cNvPr>
          <p:cNvSpPr/>
          <p:nvPr/>
        </p:nvSpPr>
        <p:spPr>
          <a:xfrm>
            <a:off x="2143634" y="467885"/>
            <a:ext cx="493776" cy="37329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5AD3AF9-326C-6040-B401-4964A8EF650F}"/>
              </a:ext>
            </a:extLst>
          </p:cNvPr>
          <p:cNvSpPr/>
          <p:nvPr/>
        </p:nvSpPr>
        <p:spPr>
          <a:xfrm>
            <a:off x="2745895" y="422217"/>
            <a:ext cx="402336" cy="47157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F2679F82-28D9-E64B-BB5E-49306988538B}"/>
              </a:ext>
            </a:extLst>
          </p:cNvPr>
          <p:cNvSpPr/>
          <p:nvPr/>
        </p:nvSpPr>
        <p:spPr>
          <a:xfrm>
            <a:off x="3231374" y="516834"/>
            <a:ext cx="448056" cy="27539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EE1062FD-B7C6-D140-8AD4-0DCEE0164CB7}"/>
              </a:ext>
            </a:extLst>
          </p:cNvPr>
          <p:cNvSpPr/>
          <p:nvPr/>
        </p:nvSpPr>
        <p:spPr>
          <a:xfrm>
            <a:off x="3807185" y="422217"/>
            <a:ext cx="246888" cy="47157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25776354-3C8E-864F-B229-E9684A8E8F81}"/>
              </a:ext>
            </a:extLst>
          </p:cNvPr>
          <p:cNvSpPr/>
          <p:nvPr/>
        </p:nvSpPr>
        <p:spPr>
          <a:xfrm>
            <a:off x="4181828" y="467885"/>
            <a:ext cx="493776" cy="37329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7887FAC1-40A8-CF4B-80C9-772430BEFAFB}"/>
              </a:ext>
            </a:extLst>
          </p:cNvPr>
          <p:cNvSpPr/>
          <p:nvPr/>
        </p:nvSpPr>
        <p:spPr>
          <a:xfrm>
            <a:off x="4926125" y="422217"/>
            <a:ext cx="402336" cy="47157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B395EBC8-DCD6-9B44-B3F2-2019F3C1BD9E}"/>
              </a:ext>
            </a:extLst>
          </p:cNvPr>
          <p:cNvSpPr/>
          <p:nvPr/>
        </p:nvSpPr>
        <p:spPr>
          <a:xfrm>
            <a:off x="5411604" y="516834"/>
            <a:ext cx="448056" cy="27539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75CD9A67-6435-1142-9C9D-7E59EDCFEE64}"/>
              </a:ext>
            </a:extLst>
          </p:cNvPr>
          <p:cNvSpPr/>
          <p:nvPr/>
        </p:nvSpPr>
        <p:spPr>
          <a:xfrm>
            <a:off x="5987415" y="422217"/>
            <a:ext cx="246888" cy="47157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2AADDE80-3082-FB4F-A0A6-DBADD79FEB63}"/>
              </a:ext>
            </a:extLst>
          </p:cNvPr>
          <p:cNvSpPr/>
          <p:nvPr/>
        </p:nvSpPr>
        <p:spPr>
          <a:xfrm>
            <a:off x="6362058" y="467885"/>
            <a:ext cx="493776" cy="37329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10FC450-06EF-F44A-996A-194F92EC29FC}"/>
              </a:ext>
            </a:extLst>
          </p:cNvPr>
          <p:cNvSpPr/>
          <p:nvPr/>
        </p:nvSpPr>
        <p:spPr>
          <a:xfrm>
            <a:off x="1023281" y="422217"/>
            <a:ext cx="5513109" cy="471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SPAZIO PER PATROCINI / PARTNER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A04D413-B091-4545-A0D1-3FC470644AB3}"/>
              </a:ext>
            </a:extLst>
          </p:cNvPr>
          <p:cNvSpPr txBox="1"/>
          <p:nvPr/>
        </p:nvSpPr>
        <p:spPr>
          <a:xfrm>
            <a:off x="1878593" y="2381263"/>
            <a:ext cx="375703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D8051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 00/00/000</a:t>
            </a:r>
          </a:p>
          <a:p>
            <a:pPr algn="ctr"/>
            <a:r>
              <a:rPr lang="it-IT" dirty="0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Luogo </a:t>
            </a:r>
          </a:p>
          <a:p>
            <a:pPr algn="ctr"/>
            <a:r>
              <a:rPr lang="it-IT" dirty="0">
                <a:solidFill>
                  <a:srgbClr val="6E7F9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ore 00.00-00.00</a:t>
            </a: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9466E1E6-0A25-C943-9D51-2D72335E3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367" y="1198605"/>
            <a:ext cx="2452942" cy="963656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2BA6228B-F560-8142-B893-43617FB7D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" y="3520423"/>
            <a:ext cx="7556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888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40</Words>
  <Application>Microsoft Macintosh PowerPoint</Application>
  <PresentationFormat>Personalizzato</PresentationFormat>
  <Paragraphs>7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Tema di Office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subject/>
  <dc:creator>Silvia Brosio</dc:creator>
  <cp:keywords/>
  <dc:description/>
  <cp:lastModifiedBy>Silvia Brosio</cp:lastModifiedBy>
  <cp:revision>3</cp:revision>
  <dcterms:created xsi:type="dcterms:W3CDTF">2026-04-01T16:07:15Z</dcterms:created>
  <dcterms:modified xsi:type="dcterms:W3CDTF">2026-04-01T16:20:47Z</dcterms:modified>
  <cp:category/>
</cp:coreProperties>
</file>